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66848640"/>
        <c:axId val="66850176"/>
      </c:lineChart>
      <c:catAx>
        <c:axId val="66848640"/>
        <c:scaling>
          <c:orientation val="minMax"/>
        </c:scaling>
        <c:axPos val="b"/>
        <c:tickLblPos val="nextTo"/>
        <c:crossAx val="66850176"/>
        <c:crosses val="autoZero"/>
        <c:auto val="1"/>
        <c:lblAlgn val="ctr"/>
        <c:lblOffset val="100"/>
      </c:catAx>
      <c:valAx>
        <c:axId val="66850176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66848640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7464576"/>
        <c:axId val="87482752"/>
      </c:lineChart>
      <c:catAx>
        <c:axId val="87464576"/>
        <c:scaling>
          <c:orientation val="minMax"/>
        </c:scaling>
        <c:axPos val="b"/>
        <c:tickLblPos val="nextTo"/>
        <c:crossAx val="87482752"/>
        <c:crosses val="autoZero"/>
        <c:auto val="1"/>
        <c:lblAlgn val="ctr"/>
        <c:lblOffset val="100"/>
      </c:catAx>
      <c:valAx>
        <c:axId val="87482752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7464576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5479808"/>
        <c:axId val="85481344"/>
      </c:lineChart>
      <c:catAx>
        <c:axId val="85479808"/>
        <c:scaling>
          <c:orientation val="minMax"/>
        </c:scaling>
        <c:axPos val="b"/>
        <c:tickLblPos val="nextTo"/>
        <c:crossAx val="85481344"/>
        <c:crosses val="autoZero"/>
        <c:auto val="1"/>
        <c:lblAlgn val="ctr"/>
        <c:lblOffset val="100"/>
      </c:catAx>
      <c:valAx>
        <c:axId val="85481344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5479808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5543936"/>
        <c:axId val="85787392"/>
      </c:lineChart>
      <c:catAx>
        <c:axId val="85543936"/>
        <c:scaling>
          <c:orientation val="minMax"/>
        </c:scaling>
        <c:axPos val="b"/>
        <c:tickLblPos val="nextTo"/>
        <c:crossAx val="85787392"/>
        <c:crosses val="autoZero"/>
        <c:auto val="1"/>
        <c:lblAlgn val="ctr"/>
        <c:lblOffset val="100"/>
      </c:catAx>
      <c:valAx>
        <c:axId val="85787392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5543936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6181760"/>
        <c:axId val="86183296"/>
      </c:lineChart>
      <c:catAx>
        <c:axId val="86181760"/>
        <c:scaling>
          <c:orientation val="minMax"/>
        </c:scaling>
        <c:axPos val="b"/>
        <c:tickLblPos val="nextTo"/>
        <c:crossAx val="86183296"/>
        <c:crosses val="autoZero"/>
        <c:auto val="1"/>
        <c:lblAlgn val="ctr"/>
        <c:lblOffset val="100"/>
      </c:catAx>
      <c:valAx>
        <c:axId val="86183296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6181760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6323968"/>
        <c:axId val="86325504"/>
      </c:lineChart>
      <c:catAx>
        <c:axId val="86323968"/>
        <c:scaling>
          <c:orientation val="minMax"/>
        </c:scaling>
        <c:axPos val="b"/>
        <c:tickLblPos val="nextTo"/>
        <c:crossAx val="86325504"/>
        <c:crosses val="autoZero"/>
        <c:auto val="1"/>
        <c:lblAlgn val="ctr"/>
        <c:lblOffset val="100"/>
      </c:catAx>
      <c:valAx>
        <c:axId val="86325504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6323968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6347136"/>
        <c:axId val="63280256"/>
      </c:lineChart>
      <c:catAx>
        <c:axId val="86347136"/>
        <c:scaling>
          <c:orientation val="minMax"/>
        </c:scaling>
        <c:axPos val="b"/>
        <c:tickLblPos val="nextTo"/>
        <c:crossAx val="63280256"/>
        <c:crosses val="autoZero"/>
        <c:auto val="1"/>
        <c:lblAlgn val="ctr"/>
        <c:lblOffset val="100"/>
      </c:catAx>
      <c:valAx>
        <c:axId val="63280256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6347136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6538496"/>
        <c:axId val="86540288"/>
      </c:lineChart>
      <c:catAx>
        <c:axId val="86538496"/>
        <c:scaling>
          <c:orientation val="minMax"/>
        </c:scaling>
        <c:axPos val="b"/>
        <c:tickLblPos val="nextTo"/>
        <c:crossAx val="86540288"/>
        <c:crosses val="autoZero"/>
        <c:auto val="1"/>
        <c:lblAlgn val="ctr"/>
        <c:lblOffset val="100"/>
      </c:catAx>
      <c:valAx>
        <c:axId val="86540288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6538496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7127168"/>
        <c:axId val="87128704"/>
      </c:lineChart>
      <c:catAx>
        <c:axId val="87127168"/>
        <c:scaling>
          <c:orientation val="minMax"/>
        </c:scaling>
        <c:axPos val="b"/>
        <c:tickLblPos val="nextTo"/>
        <c:crossAx val="87128704"/>
        <c:crosses val="autoZero"/>
        <c:auto val="1"/>
        <c:lblAlgn val="ctr"/>
        <c:lblOffset val="100"/>
      </c:catAx>
      <c:valAx>
        <c:axId val="87128704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7127168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Bid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1pm</c:v>
                </c:pt>
                <c:pt idx="1">
                  <c:v>1.30pm</c:v>
                </c:pt>
                <c:pt idx="2">
                  <c:v>2pm</c:v>
                </c:pt>
                <c:pt idx="3">
                  <c:v>2.30pm</c:v>
                </c:pt>
                <c:pt idx="4">
                  <c:v>3pm</c:v>
                </c:pt>
                <c:pt idx="5">
                  <c:v>3.30pm</c:v>
                </c:pt>
                <c:pt idx="6">
                  <c:v>4pm</c:v>
                </c:pt>
                <c:pt idx="7">
                  <c:v>4.30pm</c:v>
                </c:pt>
                <c:pt idx="8">
                  <c:v>5pm</c:v>
                </c:pt>
                <c:pt idx="9">
                  <c:v>5.30pm</c:v>
                </c:pt>
                <c:pt idx="10">
                  <c:v>6pm</c:v>
                </c:pt>
                <c:pt idx="11">
                  <c:v>6.30pm</c:v>
                </c:pt>
                <c:pt idx="12">
                  <c:v>7pm</c:v>
                </c:pt>
                <c:pt idx="13">
                  <c:v>7.30pm</c:v>
                </c:pt>
                <c:pt idx="14">
                  <c:v>8.00pm</c:v>
                </c:pt>
                <c:pt idx="15">
                  <c:v>8.30pm</c:v>
                </c:pt>
                <c:pt idx="16">
                  <c:v>9.00pm</c:v>
                </c:pt>
              </c:strCache>
            </c:strRef>
          </c:cat>
          <c:val>
            <c:numRef>
              <c:f>Sheet1!$B$2:$B$18</c:f>
              <c:numCache>
                <c:formatCode>"£"#,##0.00;[Red]\-"£"#,##0.00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6.5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12</c:v>
                </c:pt>
                <c:pt idx="16">
                  <c:v>15</c:v>
                </c:pt>
              </c:numCache>
            </c:numRef>
          </c:val>
        </c:ser>
        <c:dLbls/>
        <c:marker val="1"/>
        <c:axId val="87343104"/>
        <c:axId val="87344640"/>
      </c:lineChart>
      <c:catAx>
        <c:axId val="87343104"/>
        <c:scaling>
          <c:orientation val="minMax"/>
        </c:scaling>
        <c:axPos val="b"/>
        <c:tickLblPos val="nextTo"/>
        <c:crossAx val="87344640"/>
        <c:crosses val="autoZero"/>
        <c:auto val="1"/>
        <c:lblAlgn val="ctr"/>
        <c:lblOffset val="100"/>
      </c:catAx>
      <c:valAx>
        <c:axId val="87344640"/>
        <c:scaling>
          <c:orientation val="minMax"/>
        </c:scaling>
        <c:axPos val="l"/>
        <c:majorGridlines/>
        <c:numFmt formatCode="&quot;£&quot;#,##0.00;[Red]\-&quot;£&quot;#,##0.00" sourceLinked="1"/>
        <c:tickLblPos val="nextTo"/>
        <c:crossAx val="87343104"/>
        <c:crosses val="autoZero"/>
        <c:crossBetween val="between"/>
      </c:valAx>
    </c:plotArea>
    <c:legend>
      <c:legendPos val="r"/>
      <c:layout/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835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69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515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0769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7335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2485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5839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409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9625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296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8609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BC736-F16F-475A-8AE1-AFFA05431358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337B3-66BF-45EB-9326-A48C8CD83C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596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5595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3528" y="1196752"/>
            <a:ext cx="18148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WALT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07505" y="1000993"/>
            <a:ext cx="8856984" cy="134788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23527" y="2708920"/>
            <a:ext cx="18148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WILF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07504" y="2513161"/>
            <a:ext cx="8856984" cy="365214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123728" y="1229851"/>
            <a:ext cx="6682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Can you use a line graph to fill in a results table?</a:t>
            </a:r>
            <a:endParaRPr lang="en-GB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23728" y="2814027"/>
            <a:ext cx="6682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By the end of the lesson can you…</a:t>
            </a:r>
          </a:p>
          <a:p>
            <a:endParaRPr lang="en-GB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…complete the first column of a line graph by using the x-axis?</a:t>
            </a:r>
          </a:p>
          <a:p>
            <a:r>
              <a:rPr lang="en-GB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…complete the second column of a line graph by reading the points on the graph?</a:t>
            </a:r>
          </a:p>
          <a:p>
            <a:r>
              <a:rPr lang="en-GB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…read a point on a graph that is in-between labels on the y-axis? </a:t>
            </a:r>
            <a:endParaRPr lang="en-GB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-4936" y="6309321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90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8761741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129041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Bid Price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80312" y="52292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£4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51520" y="4869158"/>
            <a:ext cx="3354493" cy="1296145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74778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4864330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907704" y="3573016"/>
            <a:ext cx="108012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£6.50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3528" y="4117721"/>
            <a:ext cx="5082685" cy="2047583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71600" y="1628800"/>
            <a:ext cx="295232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do you read this point?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23928" y="1998132"/>
            <a:ext cx="1482285" cy="21195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71011" y="2420888"/>
            <a:ext cx="2952328" cy="92333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It isn’t half way between the two points and so what the reading be?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2036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06815273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sp>
        <p:nvSpPr>
          <p:cNvPr id="16" name="Oval 15"/>
          <p:cNvSpPr/>
          <p:nvPr/>
        </p:nvSpPr>
        <p:spPr>
          <a:xfrm>
            <a:off x="683568" y="5616624"/>
            <a:ext cx="7992888" cy="10527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36096" y="4075331"/>
            <a:ext cx="2889671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set of information is called the x-axis.</a:t>
            </a:r>
            <a:endParaRPr lang="en-GB" dirty="0"/>
          </a:p>
        </p:txBody>
      </p:sp>
      <p:cxnSp>
        <p:nvCxnSpPr>
          <p:cNvPr id="25" name="Straight Arrow Connector 24"/>
          <p:cNvCxnSpPr>
            <a:stCxn id="17" idx="2"/>
          </p:cNvCxnSpPr>
          <p:nvPr/>
        </p:nvCxnSpPr>
        <p:spPr>
          <a:xfrm flipH="1">
            <a:off x="6228184" y="4721662"/>
            <a:ext cx="652748" cy="7955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251520" y="928985"/>
            <a:ext cx="864096" cy="521400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1907704" y="1844824"/>
            <a:ext cx="2889671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set of information is called the y-axis.</a:t>
            </a:r>
            <a:endParaRPr lang="en-GB" dirty="0"/>
          </a:p>
        </p:txBody>
      </p:sp>
      <p:cxnSp>
        <p:nvCxnSpPr>
          <p:cNvPr id="49" name="Straight Arrow Connector 48"/>
          <p:cNvCxnSpPr>
            <a:stCxn id="53" idx="2"/>
          </p:cNvCxnSpPr>
          <p:nvPr/>
        </p:nvCxnSpPr>
        <p:spPr>
          <a:xfrm flipH="1">
            <a:off x="1259632" y="2491155"/>
            <a:ext cx="2092908" cy="10448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564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11140273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sp>
        <p:nvSpPr>
          <p:cNvPr id="16" name="Oval 15"/>
          <p:cNvSpPr/>
          <p:nvPr/>
        </p:nvSpPr>
        <p:spPr>
          <a:xfrm>
            <a:off x="611560" y="5616624"/>
            <a:ext cx="8064896" cy="10527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436096" y="4075331"/>
            <a:ext cx="2889671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This set of information is what you put into the first column of a results table.</a:t>
            </a:r>
            <a:endParaRPr lang="en-GB" b="1" dirty="0"/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 flipH="1">
            <a:off x="6228184" y="4998661"/>
            <a:ext cx="652748" cy="5185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8847824"/>
              </p:ext>
            </p:extLst>
          </p:nvPr>
        </p:nvGraphicFramePr>
        <p:xfrm>
          <a:off x="179512" y="1397000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83568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1pm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24928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1.30pm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552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itchFamily="34" charset="0"/>
                <a:cs typeface="Arial" pitchFamily="34" charset="0"/>
              </a:rPr>
              <a:t>2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35010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2.30pm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2436" y="40050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itchFamily="34" charset="0"/>
                <a:cs typeface="Arial" pitchFamily="34" charset="0"/>
              </a:rPr>
              <a:t>3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454599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3.30pm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9552" y="50732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itchFamily="34" charset="0"/>
                <a:cs typeface="Arial" pitchFamily="34" charset="0"/>
              </a:rPr>
              <a:t>4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pm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115616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1547664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2051720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2483768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2915816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3347864" y="5877272"/>
            <a:ext cx="504056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9495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4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4394697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5481915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452320" y="217350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£1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9512" y="5733256"/>
            <a:ext cx="792088" cy="360040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9495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87750832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1873956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452320" y="217350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£1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5556" y="5713565"/>
            <a:ext cx="792088" cy="360040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452320" y="2636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£1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54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87750832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1306464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80312" y="31409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£2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6801" y="5417383"/>
            <a:ext cx="1505622" cy="883329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14354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87750832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1341057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Bid Price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80312" y="37170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£3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3528" y="5116426"/>
            <a:ext cx="1948325" cy="1048877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14354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25230224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2600382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Bid Price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80312" y="42210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£3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51520" y="5116426"/>
            <a:ext cx="2520280" cy="1048877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78830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opnews.net.nz/images/Ebay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262111"/>
            <a:ext cx="1458863" cy="14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7596336" cy="90872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39" y="5655"/>
            <a:ext cx="443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E-Bay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6734386"/>
              </p:ext>
            </p:extLst>
          </p:nvPr>
        </p:nvGraphicFramePr>
        <p:xfrm>
          <a:off x="179511" y="928984"/>
          <a:ext cx="8875687" cy="53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5"/>
          <p:cNvSpPr/>
          <p:nvPr/>
        </p:nvSpPr>
        <p:spPr>
          <a:xfrm>
            <a:off x="-4936" y="6344878"/>
            <a:ext cx="7596336" cy="82853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928985"/>
            <a:ext cx="46805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A graph to show the bid history of an </a:t>
            </a:r>
            <a:r>
              <a:rPr lang="en-GB" b="1" u="sng" dirty="0" err="1" smtClean="0"/>
              <a:t>ebay</a:t>
            </a:r>
            <a:r>
              <a:rPr lang="en-GB" b="1" u="sng" dirty="0" smtClean="0"/>
              <a:t> item</a:t>
            </a:r>
            <a:endParaRPr lang="en-GB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1779554"/>
              </p:ext>
            </p:extLst>
          </p:nvPr>
        </p:nvGraphicFramePr>
        <p:xfrm>
          <a:off x="5220072" y="1556792"/>
          <a:ext cx="3618656" cy="412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328"/>
                <a:gridCol w="1809328"/>
              </a:tblGrid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Bid Price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£3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80312" y="47251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£3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65586" y="5116426"/>
            <a:ext cx="3354493" cy="1048877"/>
            <a:chOff x="179512" y="5733256"/>
            <a:chExt cx="792088" cy="36004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71600" y="5733256"/>
              <a:ext cx="0" cy="3600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9512" y="5733256"/>
              <a:ext cx="79208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97135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399</Words>
  <Application>Microsoft Office PowerPoint</Application>
  <PresentationFormat>On-screen Show (4:3)</PresentationFormat>
  <Paragraphs>141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Ferndown Middle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Ayling, Darren</dc:creator>
  <cp:lastModifiedBy>markgreenaway1@gmail.com</cp:lastModifiedBy>
  <cp:revision>30</cp:revision>
  <dcterms:created xsi:type="dcterms:W3CDTF">2010-09-17T21:04:35Z</dcterms:created>
  <dcterms:modified xsi:type="dcterms:W3CDTF">2013-06-17T18:32:31Z</dcterms:modified>
</cp:coreProperties>
</file>